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59" r:id="rId20"/>
  </p:sldIdLst>
  <p:sldSz cx="12192000" cy="6858000"/>
  <p:notesSz cx="6807200" cy="99393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C0E5"/>
    <a:srgbClr val="3176BB"/>
    <a:srgbClr val="007AA7"/>
    <a:srgbClr val="008DB6"/>
    <a:srgbClr val="808080"/>
    <a:srgbClr val="D51E22"/>
    <a:srgbClr val="F15F27"/>
    <a:srgbClr val="EA37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2D467-AB66-FC42-9777-AAC3E83C1514}" v="229" dt="2023-10-04T22:37:04.3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41" autoAdjust="0"/>
    <p:restoredTop sz="92406" autoAdjust="0"/>
  </p:normalViewPr>
  <p:slideViewPr>
    <p:cSldViewPr snapToGrid="0" snapToObjects="1">
      <p:cViewPr varScale="1">
        <p:scale>
          <a:sx n="206" d="100"/>
          <a:sy n="206" d="100"/>
        </p:scale>
        <p:origin x="523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1" d="100"/>
          <a:sy n="41" d="100"/>
        </p:scale>
        <p:origin x="-2395" y="-72"/>
      </p:cViewPr>
      <p:guideLst>
        <p:guide orient="horz" pos="3131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in SINGH" userId="000c603b-aed1-411b-9409-300be2a4611e" providerId="ADAL" clId="{1502D467-AB66-FC42-9777-AAC3E83C1514}"/>
    <pc:docChg chg="undo custSel addSld delSld modSld">
      <pc:chgData name="Shain SINGH" userId="000c603b-aed1-411b-9409-300be2a4611e" providerId="ADAL" clId="{1502D467-AB66-FC42-9777-AAC3E83C1514}" dt="2023-10-04T11:46:49.959" v="1147"/>
      <pc:docMkLst>
        <pc:docMk/>
      </pc:docMkLst>
      <pc:sldChg chg="mod modShow">
        <pc:chgData name="Shain SINGH" userId="000c603b-aed1-411b-9409-300be2a4611e" providerId="ADAL" clId="{1502D467-AB66-FC42-9777-AAC3E83C1514}" dt="2023-10-04T02:38:52.057" v="1128" actId="729"/>
        <pc:sldMkLst>
          <pc:docMk/>
          <pc:sldMk cId="813445854" sldId="256"/>
        </pc:sldMkLst>
      </pc:sldChg>
      <pc:sldChg chg="modSp mod">
        <pc:chgData name="Shain SINGH" userId="000c603b-aed1-411b-9409-300be2a4611e" providerId="ADAL" clId="{1502D467-AB66-FC42-9777-AAC3E83C1514}" dt="2023-10-04T02:39:33.482" v="1130" actId="14100"/>
        <pc:sldMkLst>
          <pc:docMk/>
          <pc:sldMk cId="4292046975" sldId="263"/>
        </pc:sldMkLst>
        <pc:spChg chg="mod">
          <ac:chgData name="Shain SINGH" userId="000c603b-aed1-411b-9409-300be2a4611e" providerId="ADAL" clId="{1502D467-AB66-FC42-9777-AAC3E83C1514}" dt="2023-10-04T02:39:33.482" v="1130" actId="14100"/>
          <ac:spMkLst>
            <pc:docMk/>
            <pc:sldMk cId="4292046975" sldId="263"/>
            <ac:spMk id="8" creationId="{D06997A0-2D26-92CD-4F23-EC90505FEA63}"/>
          </ac:spMkLst>
        </pc:spChg>
      </pc:sldChg>
      <pc:sldChg chg="addSp delSp modSp add mod">
        <pc:chgData name="Shain SINGH" userId="000c603b-aed1-411b-9409-300be2a4611e" providerId="ADAL" clId="{1502D467-AB66-FC42-9777-AAC3E83C1514}" dt="2023-10-04T11:34:53.350" v="1137" actId="20577"/>
        <pc:sldMkLst>
          <pc:docMk/>
          <pc:sldMk cId="510889007" sldId="265"/>
        </pc:sldMkLst>
        <pc:spChg chg="add del mod">
          <ac:chgData name="Shain SINGH" userId="000c603b-aed1-411b-9409-300be2a4611e" providerId="ADAL" clId="{1502D467-AB66-FC42-9777-AAC3E83C1514}" dt="2023-10-03T21:55:36.497" v="38" actId="767"/>
          <ac:spMkLst>
            <pc:docMk/>
            <pc:sldMk cId="510889007" sldId="265"/>
            <ac:spMk id="3" creationId="{012235A8-9370-C2C1-9BF3-DC15F3CDBA13}"/>
          </ac:spMkLst>
        </pc:spChg>
        <pc:spChg chg="add del mod">
          <ac:chgData name="Shain SINGH" userId="000c603b-aed1-411b-9409-300be2a4611e" providerId="ADAL" clId="{1502D467-AB66-FC42-9777-AAC3E83C1514}" dt="2023-10-03T21:55:40.493" v="41" actId="767"/>
          <ac:spMkLst>
            <pc:docMk/>
            <pc:sldMk cId="510889007" sldId="265"/>
            <ac:spMk id="5" creationId="{DE2A340C-4FED-DD55-AB55-7CCFAC73BE7E}"/>
          </ac:spMkLst>
        </pc:spChg>
        <pc:spChg chg="mod">
          <ac:chgData name="Shain SINGH" userId="000c603b-aed1-411b-9409-300be2a4611e" providerId="ADAL" clId="{1502D467-AB66-FC42-9777-AAC3E83C1514}" dt="2023-10-04T11:34:53.350" v="1137" actId="20577"/>
          <ac:spMkLst>
            <pc:docMk/>
            <pc:sldMk cId="510889007" sldId="265"/>
            <ac:spMk id="8" creationId="{D06997A0-2D26-92CD-4F23-EC90505FEA63}"/>
          </ac:spMkLst>
        </pc:spChg>
        <pc:spChg chg="add del">
          <ac:chgData name="Shain SINGH" userId="000c603b-aed1-411b-9409-300be2a4611e" providerId="ADAL" clId="{1502D467-AB66-FC42-9777-AAC3E83C1514}" dt="2023-10-03T23:50:59.862" v="684" actId="22"/>
          <ac:spMkLst>
            <pc:docMk/>
            <pc:sldMk cId="510889007" sldId="265"/>
            <ac:spMk id="9" creationId="{DFD94BB6-D3B4-CB3D-0D2F-2FD7ABA34BD8}"/>
          </ac:spMkLst>
        </pc:spChg>
        <pc:picChg chg="add del mod">
          <ac:chgData name="Shain SINGH" userId="000c603b-aed1-411b-9409-300be2a4611e" providerId="ADAL" clId="{1502D467-AB66-FC42-9777-AAC3E83C1514}" dt="2023-10-03T23:51:36.417" v="689" actId="478"/>
          <ac:picMkLst>
            <pc:docMk/>
            <pc:sldMk cId="510889007" sldId="265"/>
            <ac:picMk id="10" creationId="{FEDEB350-A5D0-D285-3EBA-FA0D8CDDFD3E}"/>
          </ac:picMkLst>
        </pc:picChg>
        <pc:picChg chg="add mod">
          <ac:chgData name="Shain SINGH" userId="000c603b-aed1-411b-9409-300be2a4611e" providerId="ADAL" clId="{1502D467-AB66-FC42-9777-AAC3E83C1514}" dt="2023-10-03T23:52:45.697" v="693" actId="1076"/>
          <ac:picMkLst>
            <pc:docMk/>
            <pc:sldMk cId="510889007" sldId="265"/>
            <ac:picMk id="11" creationId="{F3A714B4-7856-AA36-3C8D-C893C4E2CA79}"/>
          </ac:picMkLst>
        </pc:picChg>
        <pc:picChg chg="del">
          <ac:chgData name="Shain SINGH" userId="000c603b-aed1-411b-9409-300be2a4611e" providerId="ADAL" clId="{1502D467-AB66-FC42-9777-AAC3E83C1514}" dt="2023-10-03T21:54:47.624" v="1" actId="478"/>
          <ac:picMkLst>
            <pc:docMk/>
            <pc:sldMk cId="510889007" sldId="265"/>
            <ac:picMk id="14" creationId="{752A6F3F-F0D8-D493-DF38-27AC1292DEB9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11:35:04.374" v="1139" actId="20577"/>
        <pc:sldMkLst>
          <pc:docMk/>
          <pc:sldMk cId="1896446598" sldId="266"/>
        </pc:sldMkLst>
        <pc:spChg chg="mod">
          <ac:chgData name="Shain SINGH" userId="000c603b-aed1-411b-9409-300be2a4611e" providerId="ADAL" clId="{1502D467-AB66-FC42-9777-AAC3E83C1514}" dt="2023-10-04T11:35:04.374" v="1139" actId="20577"/>
          <ac:spMkLst>
            <pc:docMk/>
            <pc:sldMk cId="1896446598" sldId="266"/>
            <ac:spMk id="8" creationId="{D06997A0-2D26-92CD-4F23-EC90505FEA63}"/>
          </ac:spMkLst>
        </pc:spChg>
        <pc:picChg chg="add del mod">
          <ac:chgData name="Shain SINGH" userId="000c603b-aed1-411b-9409-300be2a4611e" providerId="ADAL" clId="{1502D467-AB66-FC42-9777-AAC3E83C1514}" dt="2023-10-04T01:10:47.141" v="701" actId="478"/>
          <ac:picMkLst>
            <pc:docMk/>
            <pc:sldMk cId="1896446598" sldId="266"/>
            <ac:picMk id="3" creationId="{91AD895B-C122-59D1-E79E-481FA3FD1154}"/>
          </ac:picMkLst>
        </pc:picChg>
        <pc:picChg chg="add mod">
          <ac:chgData name="Shain SINGH" userId="000c603b-aed1-411b-9409-300be2a4611e" providerId="ADAL" clId="{1502D467-AB66-FC42-9777-AAC3E83C1514}" dt="2023-10-04T01:11:06.252" v="705" actId="1076"/>
          <ac:picMkLst>
            <pc:docMk/>
            <pc:sldMk cId="1896446598" sldId="266"/>
            <ac:picMk id="5" creationId="{24DDE309-C9B2-D218-4E28-902002F13C6B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11:46:49.959" v="1147"/>
        <pc:sldMkLst>
          <pc:docMk/>
          <pc:sldMk cId="2270826171" sldId="267"/>
        </pc:sldMkLst>
        <pc:spChg chg="add del mod">
          <ac:chgData name="Shain SINGH" userId="000c603b-aed1-411b-9409-300be2a4611e" providerId="ADAL" clId="{1502D467-AB66-FC42-9777-AAC3E83C1514}" dt="2023-10-04T11:46:46.184" v="1144"/>
          <ac:spMkLst>
            <pc:docMk/>
            <pc:sldMk cId="2270826171" sldId="267"/>
            <ac:spMk id="7" creationId="{4FE1AE96-A9C0-08F2-ED9C-F2F63C5D1EC0}"/>
          </ac:spMkLst>
        </pc:spChg>
        <pc:spChg chg="mod">
          <ac:chgData name="Shain SINGH" userId="000c603b-aed1-411b-9409-300be2a4611e" providerId="ADAL" clId="{1502D467-AB66-FC42-9777-AAC3E83C1514}" dt="2023-10-04T11:35:20.614" v="1141" actId="20577"/>
          <ac:spMkLst>
            <pc:docMk/>
            <pc:sldMk cId="2270826171" sldId="267"/>
            <ac:spMk id="8" creationId="{D06997A0-2D26-92CD-4F23-EC90505FEA63}"/>
          </ac:spMkLst>
        </pc:spChg>
        <pc:spChg chg="add del mod">
          <ac:chgData name="Shain SINGH" userId="000c603b-aed1-411b-9409-300be2a4611e" providerId="ADAL" clId="{1502D467-AB66-FC42-9777-AAC3E83C1514}" dt="2023-10-04T11:46:49.959" v="1147"/>
          <ac:spMkLst>
            <pc:docMk/>
            <pc:sldMk cId="2270826171" sldId="267"/>
            <ac:spMk id="9" creationId="{228FF1B2-05F4-1F9C-D4DF-EC31E63F240F}"/>
          </ac:spMkLst>
        </pc:spChg>
        <pc:picChg chg="add del mod">
          <ac:chgData name="Shain SINGH" userId="000c603b-aed1-411b-9409-300be2a4611e" providerId="ADAL" clId="{1502D467-AB66-FC42-9777-AAC3E83C1514}" dt="2023-10-04T01:39:24.494" v="706" actId="478"/>
          <ac:picMkLst>
            <pc:docMk/>
            <pc:sldMk cId="2270826171" sldId="267"/>
            <ac:picMk id="3" creationId="{D9F8403F-24A5-2DB7-9DED-3ED82F6AAB41}"/>
          </ac:picMkLst>
        </pc:picChg>
        <pc:picChg chg="add mod">
          <ac:chgData name="Shain SINGH" userId="000c603b-aed1-411b-9409-300be2a4611e" providerId="ADAL" clId="{1502D467-AB66-FC42-9777-AAC3E83C1514}" dt="2023-10-04T01:48:39.090" v="718" actId="1076"/>
          <ac:picMkLst>
            <pc:docMk/>
            <pc:sldMk cId="2270826171" sldId="267"/>
            <ac:picMk id="5" creationId="{18B58B73-9908-A9D9-86E5-BC0E7CAB2C93}"/>
          </ac:picMkLst>
        </pc:picChg>
      </pc:sldChg>
      <pc:sldChg chg="modSp add del mod">
        <pc:chgData name="Shain SINGH" userId="000c603b-aed1-411b-9409-300be2a4611e" providerId="ADAL" clId="{1502D467-AB66-FC42-9777-AAC3E83C1514}" dt="2023-10-03T22:04:54.084" v="229" actId="2696"/>
        <pc:sldMkLst>
          <pc:docMk/>
          <pc:sldMk cId="1559003458" sldId="268"/>
        </pc:sldMkLst>
        <pc:spChg chg="mod">
          <ac:chgData name="Shain SINGH" userId="000c603b-aed1-411b-9409-300be2a4611e" providerId="ADAL" clId="{1502D467-AB66-FC42-9777-AAC3E83C1514}" dt="2023-10-03T22:00:26.499" v="171" actId="1076"/>
          <ac:spMkLst>
            <pc:docMk/>
            <pc:sldMk cId="1559003458" sldId="268"/>
            <ac:spMk id="8" creationId="{D06997A0-2D26-92CD-4F23-EC90505FEA63}"/>
          </ac:spMkLst>
        </pc:spChg>
      </pc:sldChg>
      <pc:sldChg chg="addSp modSp add mod">
        <pc:chgData name="Shain SINGH" userId="000c603b-aed1-411b-9409-300be2a4611e" providerId="ADAL" clId="{1502D467-AB66-FC42-9777-AAC3E83C1514}" dt="2023-10-04T02:23:52.401" v="962" actId="1076"/>
        <pc:sldMkLst>
          <pc:docMk/>
          <pc:sldMk cId="187550250" sldId="269"/>
        </pc:sldMkLst>
        <pc:spChg chg="mod">
          <ac:chgData name="Shain SINGH" userId="000c603b-aed1-411b-9409-300be2a4611e" providerId="ADAL" clId="{1502D467-AB66-FC42-9777-AAC3E83C1514}" dt="2023-10-03T22:01:03.972" v="227" actId="14100"/>
          <ac:spMkLst>
            <pc:docMk/>
            <pc:sldMk cId="187550250" sldId="269"/>
            <ac:spMk id="8" creationId="{D06997A0-2D26-92CD-4F23-EC90505FEA63}"/>
          </ac:spMkLst>
        </pc:spChg>
        <pc:picChg chg="add mod">
          <ac:chgData name="Shain SINGH" userId="000c603b-aed1-411b-9409-300be2a4611e" providerId="ADAL" clId="{1502D467-AB66-FC42-9777-AAC3E83C1514}" dt="2023-10-04T02:23:52.401" v="962" actId="1076"/>
          <ac:picMkLst>
            <pc:docMk/>
            <pc:sldMk cId="187550250" sldId="269"/>
            <ac:picMk id="3" creationId="{E9D18384-B941-5952-A2AF-48C1B7E0A8ED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3T22:20:08.062" v="268" actId="1076"/>
        <pc:sldMkLst>
          <pc:docMk/>
          <pc:sldMk cId="4109896525" sldId="270"/>
        </pc:sldMkLst>
        <pc:spChg chg="mod">
          <ac:chgData name="Shain SINGH" userId="000c603b-aed1-411b-9409-300be2a4611e" providerId="ADAL" clId="{1502D467-AB66-FC42-9777-AAC3E83C1514}" dt="2023-10-03T22:19:56.711" v="267" actId="1076"/>
          <ac:spMkLst>
            <pc:docMk/>
            <pc:sldMk cId="4109896525" sldId="270"/>
            <ac:spMk id="8" creationId="{D06997A0-2D26-92CD-4F23-EC90505FEA63}"/>
          </ac:spMkLst>
        </pc:spChg>
        <pc:picChg chg="add del mod">
          <ac:chgData name="Shain SINGH" userId="000c603b-aed1-411b-9409-300be2a4611e" providerId="ADAL" clId="{1502D467-AB66-FC42-9777-AAC3E83C1514}" dt="2023-10-03T22:11:19.228" v="236" actId="478"/>
          <ac:picMkLst>
            <pc:docMk/>
            <pc:sldMk cId="4109896525" sldId="270"/>
            <ac:picMk id="5" creationId="{3994D785-193E-87B9-B082-A615832E1880}"/>
          </ac:picMkLst>
        </pc:picChg>
        <pc:picChg chg="add mod">
          <ac:chgData name="Shain SINGH" userId="000c603b-aed1-411b-9409-300be2a4611e" providerId="ADAL" clId="{1502D467-AB66-FC42-9777-AAC3E83C1514}" dt="2023-10-03T22:20:08.062" v="268" actId="1076"/>
          <ac:picMkLst>
            <pc:docMk/>
            <pc:sldMk cId="4109896525" sldId="270"/>
            <ac:picMk id="9" creationId="{D31D88D5-B063-2598-7870-1F6E5D9F03CF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42:08.688" v="1134" actId="1076"/>
        <pc:sldMkLst>
          <pc:docMk/>
          <pc:sldMk cId="2400438232" sldId="271"/>
        </pc:sldMkLst>
        <pc:spChg chg="add del mod">
          <ac:chgData name="Shain SINGH" userId="000c603b-aed1-411b-9409-300be2a4611e" providerId="ADAL" clId="{1502D467-AB66-FC42-9777-AAC3E83C1514}" dt="2023-10-04T02:03:20.717" v="838" actId="478"/>
          <ac:spMkLst>
            <pc:docMk/>
            <pc:sldMk cId="2400438232" sldId="271"/>
            <ac:spMk id="3" creationId="{A97405E6-D259-00A2-C8F4-99CC1D939FB8}"/>
          </ac:spMkLst>
        </pc:spChg>
        <pc:spChg chg="add del">
          <ac:chgData name="Shain SINGH" userId="000c603b-aed1-411b-9409-300be2a4611e" providerId="ADAL" clId="{1502D467-AB66-FC42-9777-AAC3E83C1514}" dt="2023-10-04T02:04:39.421" v="840" actId="22"/>
          <ac:spMkLst>
            <pc:docMk/>
            <pc:sldMk cId="2400438232" sldId="271"/>
            <ac:spMk id="7" creationId="{91F50FBB-2AF3-E141-3B79-53AA3AC70691}"/>
          </ac:spMkLst>
        </pc:spChg>
        <pc:spChg chg="mod">
          <ac:chgData name="Shain SINGH" userId="000c603b-aed1-411b-9409-300be2a4611e" providerId="ADAL" clId="{1502D467-AB66-FC42-9777-AAC3E83C1514}" dt="2023-10-04T01:52:24.619" v="837" actId="14100"/>
          <ac:spMkLst>
            <pc:docMk/>
            <pc:sldMk cId="2400438232" sldId="271"/>
            <ac:spMk id="8" creationId="{D06997A0-2D26-92CD-4F23-EC90505FEA63}"/>
          </ac:spMkLst>
        </pc:spChg>
        <pc:picChg chg="del">
          <ac:chgData name="Shain SINGH" userId="000c603b-aed1-411b-9409-300be2a4611e" providerId="ADAL" clId="{1502D467-AB66-FC42-9777-AAC3E83C1514}" dt="2023-10-03T22:22:03.529" v="312" actId="478"/>
          <ac:picMkLst>
            <pc:docMk/>
            <pc:sldMk cId="2400438232" sldId="271"/>
            <ac:picMk id="9" creationId="{D31D88D5-B063-2598-7870-1F6E5D9F03CF}"/>
          </ac:picMkLst>
        </pc:picChg>
        <pc:picChg chg="add del mod">
          <ac:chgData name="Shain SINGH" userId="000c603b-aed1-411b-9409-300be2a4611e" providerId="ADAL" clId="{1502D467-AB66-FC42-9777-AAC3E83C1514}" dt="2023-10-04T02:41:59.912" v="1131" actId="478"/>
          <ac:picMkLst>
            <pc:docMk/>
            <pc:sldMk cId="2400438232" sldId="271"/>
            <ac:picMk id="10" creationId="{15C683E6-A2B6-55EC-9C12-DE72846E6B66}"/>
          </ac:picMkLst>
        </pc:picChg>
        <pc:picChg chg="add mod">
          <ac:chgData name="Shain SINGH" userId="000c603b-aed1-411b-9409-300be2a4611e" providerId="ADAL" clId="{1502D467-AB66-FC42-9777-AAC3E83C1514}" dt="2023-10-04T02:42:08.688" v="1134" actId="1076"/>
          <ac:picMkLst>
            <pc:docMk/>
            <pc:sldMk cId="2400438232" sldId="271"/>
            <ac:picMk id="11" creationId="{DC06D179-117A-3A01-0335-B42790C99059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12:11.902" v="952" actId="1076"/>
        <pc:sldMkLst>
          <pc:docMk/>
          <pc:sldMk cId="2339748198" sldId="272"/>
        </pc:sldMkLst>
        <pc:spChg chg="del">
          <ac:chgData name="Shain SINGH" userId="000c603b-aed1-411b-9409-300be2a4611e" providerId="ADAL" clId="{1502D467-AB66-FC42-9777-AAC3E83C1514}" dt="2023-10-03T22:25:08.664" v="660" actId="478"/>
          <ac:spMkLst>
            <pc:docMk/>
            <pc:sldMk cId="2339748198" sldId="272"/>
            <ac:spMk id="3" creationId="{A97405E6-D259-00A2-C8F4-99CC1D939FB8}"/>
          </ac:spMkLst>
        </pc:spChg>
        <pc:spChg chg="mod">
          <ac:chgData name="Shain SINGH" userId="000c603b-aed1-411b-9409-300be2a4611e" providerId="ADAL" clId="{1502D467-AB66-FC42-9777-AAC3E83C1514}" dt="2023-10-04T02:12:11.902" v="952" actId="1076"/>
          <ac:spMkLst>
            <pc:docMk/>
            <pc:sldMk cId="2339748198" sldId="272"/>
            <ac:spMk id="8" creationId="{D06997A0-2D26-92CD-4F23-EC90505FEA63}"/>
          </ac:spMkLst>
        </pc:spChg>
        <pc:spChg chg="add del">
          <ac:chgData name="Shain SINGH" userId="000c603b-aed1-411b-9409-300be2a4611e" providerId="ADAL" clId="{1502D467-AB66-FC42-9777-AAC3E83C1514}" dt="2023-10-04T02:05:59.826" v="846" actId="478"/>
          <ac:spMkLst>
            <pc:docMk/>
            <pc:sldMk cId="2339748198" sldId="272"/>
            <ac:spMk id="9" creationId="{14F0074F-F149-D576-A1C7-7932D0AAA24B}"/>
          </ac:spMkLst>
        </pc:spChg>
        <pc:spChg chg="add mod">
          <ac:chgData name="Shain SINGH" userId="000c603b-aed1-411b-9409-300be2a4611e" providerId="ADAL" clId="{1502D467-AB66-FC42-9777-AAC3E83C1514}" dt="2023-10-04T02:07:37.176" v="892" actId="1076"/>
          <ac:spMkLst>
            <pc:docMk/>
            <pc:sldMk cId="2339748198" sldId="272"/>
            <ac:spMk id="13" creationId="{8149B6F7-C119-02C1-32F4-66E0205D8EA7}"/>
          </ac:spMkLst>
        </pc:spChg>
        <pc:picChg chg="add del mod">
          <ac:chgData name="Shain SINGH" userId="000c603b-aed1-411b-9409-300be2a4611e" providerId="ADAL" clId="{1502D467-AB66-FC42-9777-AAC3E83C1514}" dt="2023-10-03T23:18:41.676" v="681" actId="478"/>
          <ac:picMkLst>
            <pc:docMk/>
            <pc:sldMk cId="2339748198" sldId="272"/>
            <ac:picMk id="5" creationId="{042DE5E0-7A40-58F0-2779-704685DABA26}"/>
          </ac:picMkLst>
        </pc:picChg>
        <pc:picChg chg="add mod">
          <ac:chgData name="Shain SINGH" userId="000c603b-aed1-411b-9409-300be2a4611e" providerId="ADAL" clId="{1502D467-AB66-FC42-9777-AAC3E83C1514}" dt="2023-10-04T02:06:49.664" v="883" actId="1076"/>
          <ac:picMkLst>
            <pc:docMk/>
            <pc:sldMk cId="2339748198" sldId="272"/>
            <ac:picMk id="11" creationId="{A4E2CFD4-BABF-8241-31E9-E4CC65CFAD9A}"/>
          </ac:picMkLst>
        </pc:picChg>
        <pc:picChg chg="add mod">
          <ac:chgData name="Shain SINGH" userId="000c603b-aed1-411b-9409-300be2a4611e" providerId="ADAL" clId="{1502D467-AB66-FC42-9777-AAC3E83C1514}" dt="2023-10-04T02:07:34.744" v="891" actId="1076"/>
          <ac:picMkLst>
            <pc:docMk/>
            <pc:sldMk cId="2339748198" sldId="272"/>
            <ac:picMk id="14" creationId="{E1E45F8D-3716-2E19-5C93-385EF7E3BD4B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12:16.403" v="953"/>
        <pc:sldMkLst>
          <pc:docMk/>
          <pc:sldMk cId="2230703561" sldId="273"/>
        </pc:sldMkLst>
        <pc:spChg chg="del">
          <ac:chgData name="Shain SINGH" userId="000c603b-aed1-411b-9409-300be2a4611e" providerId="ADAL" clId="{1502D467-AB66-FC42-9777-AAC3E83C1514}" dt="2023-10-04T02:08:02.386" v="893" actId="478"/>
          <ac:spMkLst>
            <pc:docMk/>
            <pc:sldMk cId="2230703561" sldId="273"/>
            <ac:spMk id="8" creationId="{D06997A0-2D26-92CD-4F23-EC90505FEA63}"/>
          </ac:spMkLst>
        </pc:spChg>
        <pc:spChg chg="add del mod">
          <ac:chgData name="Shain SINGH" userId="000c603b-aed1-411b-9409-300be2a4611e" providerId="ADAL" clId="{1502D467-AB66-FC42-9777-AAC3E83C1514}" dt="2023-10-04T02:11:50.233" v="949" actId="478"/>
          <ac:spMkLst>
            <pc:docMk/>
            <pc:sldMk cId="2230703561" sldId="273"/>
            <ac:spMk id="9" creationId="{96CCB388-6B00-5071-B91C-9109E4070075}"/>
          </ac:spMkLst>
        </pc:spChg>
        <pc:spChg chg="add mod">
          <ac:chgData name="Shain SINGH" userId="000c603b-aed1-411b-9409-300be2a4611e" providerId="ADAL" clId="{1502D467-AB66-FC42-9777-AAC3E83C1514}" dt="2023-10-04T02:12:16.403" v="953"/>
          <ac:spMkLst>
            <pc:docMk/>
            <pc:sldMk cId="2230703561" sldId="273"/>
            <ac:spMk id="10" creationId="{4A9FA64F-58A4-CBDB-93E3-5B59E81BEF21}"/>
          </ac:spMkLst>
        </pc:spChg>
        <pc:picChg chg="add mod">
          <ac:chgData name="Shain SINGH" userId="000c603b-aed1-411b-9409-300be2a4611e" providerId="ADAL" clId="{1502D467-AB66-FC42-9777-AAC3E83C1514}" dt="2023-10-03T22:27:18.455" v="666" actId="1076"/>
          <ac:picMkLst>
            <pc:docMk/>
            <pc:sldMk cId="2230703561" sldId="273"/>
            <ac:picMk id="3" creationId="{873C48B4-61AD-C226-2978-1748EB914C99}"/>
          </ac:picMkLst>
        </pc:picChg>
        <pc:picChg chg="del">
          <ac:chgData name="Shain SINGH" userId="000c603b-aed1-411b-9409-300be2a4611e" providerId="ADAL" clId="{1502D467-AB66-FC42-9777-AAC3E83C1514}" dt="2023-10-03T22:26:53.614" v="664" actId="478"/>
          <ac:picMkLst>
            <pc:docMk/>
            <pc:sldMk cId="2230703561" sldId="273"/>
            <ac:picMk id="5" creationId="{042DE5E0-7A40-58F0-2779-704685DABA26}"/>
          </ac:picMkLst>
        </pc:picChg>
        <pc:picChg chg="add mod">
          <ac:chgData name="Shain SINGH" userId="000c603b-aed1-411b-9409-300be2a4611e" providerId="ADAL" clId="{1502D467-AB66-FC42-9777-AAC3E83C1514}" dt="2023-10-03T22:27:18.455" v="666" actId="1076"/>
          <ac:picMkLst>
            <pc:docMk/>
            <pc:sldMk cId="2230703561" sldId="273"/>
            <ac:picMk id="7" creationId="{BDC8D77C-AA3F-4309-DD5A-13FC3BFDA6AB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12:24.821" v="955"/>
        <pc:sldMkLst>
          <pc:docMk/>
          <pc:sldMk cId="2153205828" sldId="274"/>
        </pc:sldMkLst>
        <pc:spChg chg="add mod">
          <ac:chgData name="Shain SINGH" userId="000c603b-aed1-411b-9409-300be2a4611e" providerId="ADAL" clId="{1502D467-AB66-FC42-9777-AAC3E83C1514}" dt="2023-10-03T22:28:24.496" v="671" actId="1076"/>
          <ac:spMkLst>
            <pc:docMk/>
            <pc:sldMk cId="2153205828" sldId="274"/>
            <ac:spMk id="5" creationId="{70F69F04-439E-1669-B2C9-89AB25D3AD08}"/>
          </ac:spMkLst>
        </pc:spChg>
        <pc:spChg chg="del">
          <ac:chgData name="Shain SINGH" userId="000c603b-aed1-411b-9409-300be2a4611e" providerId="ADAL" clId="{1502D467-AB66-FC42-9777-AAC3E83C1514}" dt="2023-10-04T02:08:16.551" v="895" actId="478"/>
          <ac:spMkLst>
            <pc:docMk/>
            <pc:sldMk cId="2153205828" sldId="274"/>
            <ac:spMk id="8" creationId="{D06997A0-2D26-92CD-4F23-EC90505FEA63}"/>
          </ac:spMkLst>
        </pc:spChg>
        <pc:spChg chg="add mod">
          <ac:chgData name="Shain SINGH" userId="000c603b-aed1-411b-9409-300be2a4611e" providerId="ADAL" clId="{1502D467-AB66-FC42-9777-AAC3E83C1514}" dt="2023-10-04T02:09:20.563" v="906" actId="14100"/>
          <ac:spMkLst>
            <pc:docMk/>
            <pc:sldMk cId="2153205828" sldId="274"/>
            <ac:spMk id="10" creationId="{31BC6AAB-4D81-AEBF-EAB4-47718378E967}"/>
          </ac:spMkLst>
        </pc:spChg>
        <pc:spChg chg="add mod">
          <ac:chgData name="Shain SINGH" userId="000c603b-aed1-411b-9409-300be2a4611e" providerId="ADAL" clId="{1502D467-AB66-FC42-9777-AAC3E83C1514}" dt="2023-10-04T02:08:47.873" v="899" actId="255"/>
          <ac:spMkLst>
            <pc:docMk/>
            <pc:sldMk cId="2153205828" sldId="274"/>
            <ac:spMk id="13" creationId="{921B1E10-5DC0-4C1B-AE5C-74AACEF1AB6E}"/>
          </ac:spMkLst>
        </pc:spChg>
        <pc:spChg chg="add del mod">
          <ac:chgData name="Shain SINGH" userId="000c603b-aed1-411b-9409-300be2a4611e" providerId="ADAL" clId="{1502D467-AB66-FC42-9777-AAC3E83C1514}" dt="2023-10-04T02:12:21.048" v="954" actId="478"/>
          <ac:spMkLst>
            <pc:docMk/>
            <pc:sldMk cId="2153205828" sldId="274"/>
            <ac:spMk id="14" creationId="{C20924EB-1755-3016-5162-B638D8E78081}"/>
          </ac:spMkLst>
        </pc:spChg>
        <pc:spChg chg="add mod">
          <ac:chgData name="Shain SINGH" userId="000c603b-aed1-411b-9409-300be2a4611e" providerId="ADAL" clId="{1502D467-AB66-FC42-9777-AAC3E83C1514}" dt="2023-10-04T02:12:24.821" v="955"/>
          <ac:spMkLst>
            <pc:docMk/>
            <pc:sldMk cId="2153205828" sldId="274"/>
            <ac:spMk id="15" creationId="{BB88FDB4-258F-A267-4947-1AD6BB825C59}"/>
          </ac:spMkLst>
        </pc:spChg>
        <pc:picChg chg="del">
          <ac:chgData name="Shain SINGH" userId="000c603b-aed1-411b-9409-300be2a4611e" providerId="ADAL" clId="{1502D467-AB66-FC42-9777-AAC3E83C1514}" dt="2023-10-03T22:27:43.912" v="668" actId="478"/>
          <ac:picMkLst>
            <pc:docMk/>
            <pc:sldMk cId="2153205828" sldId="274"/>
            <ac:picMk id="3" creationId="{873C48B4-61AD-C226-2978-1748EB914C99}"/>
          </ac:picMkLst>
        </pc:picChg>
        <pc:picChg chg="del">
          <ac:chgData name="Shain SINGH" userId="000c603b-aed1-411b-9409-300be2a4611e" providerId="ADAL" clId="{1502D467-AB66-FC42-9777-AAC3E83C1514}" dt="2023-10-03T22:27:44.539" v="669" actId="478"/>
          <ac:picMkLst>
            <pc:docMk/>
            <pc:sldMk cId="2153205828" sldId="274"/>
            <ac:picMk id="7" creationId="{BDC8D77C-AA3F-4309-DD5A-13FC3BFDA6AB}"/>
          </ac:picMkLst>
        </pc:picChg>
        <pc:picChg chg="add mod">
          <ac:chgData name="Shain SINGH" userId="000c603b-aed1-411b-9409-300be2a4611e" providerId="ADAL" clId="{1502D467-AB66-FC42-9777-AAC3E83C1514}" dt="2023-10-03T22:28:24.496" v="671" actId="1076"/>
          <ac:picMkLst>
            <pc:docMk/>
            <pc:sldMk cId="2153205828" sldId="274"/>
            <ac:picMk id="9" creationId="{C8EB51BF-034D-FA70-09A0-047565A1A447}"/>
          </ac:picMkLst>
        </pc:picChg>
        <pc:picChg chg="add mod">
          <ac:chgData name="Shain SINGH" userId="000c603b-aed1-411b-9409-300be2a4611e" providerId="ADAL" clId="{1502D467-AB66-FC42-9777-AAC3E83C1514}" dt="2023-10-03T22:28:24.496" v="671" actId="1076"/>
          <ac:picMkLst>
            <pc:docMk/>
            <pc:sldMk cId="2153205828" sldId="274"/>
            <ac:picMk id="11" creationId="{69D33B01-F149-81DE-B91B-E818369D06F4}"/>
          </ac:picMkLst>
        </pc:picChg>
        <pc:picChg chg="add mod">
          <ac:chgData name="Shain SINGH" userId="000c603b-aed1-411b-9409-300be2a4611e" providerId="ADAL" clId="{1502D467-AB66-FC42-9777-AAC3E83C1514}" dt="2023-10-03T22:28:24.496" v="671" actId="1076"/>
          <ac:picMkLst>
            <pc:docMk/>
            <pc:sldMk cId="2153205828" sldId="274"/>
            <ac:picMk id="12" creationId="{E8519459-AF3D-2D70-F5CF-C6414A35A203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12:42.150" v="958" actId="1076"/>
        <pc:sldMkLst>
          <pc:docMk/>
          <pc:sldMk cId="1318182938" sldId="275"/>
        </pc:sldMkLst>
        <pc:spChg chg="add mod">
          <ac:chgData name="Shain SINGH" userId="000c603b-aed1-411b-9409-300be2a4611e" providerId="ADAL" clId="{1502D467-AB66-FC42-9777-AAC3E83C1514}" dt="2023-10-04T02:09:51.779" v="917" actId="1076"/>
          <ac:spMkLst>
            <pc:docMk/>
            <pc:sldMk cId="1318182938" sldId="275"/>
            <ac:spMk id="7" creationId="{15EDA8EC-5055-E162-2319-506F474A163C}"/>
          </ac:spMkLst>
        </pc:spChg>
        <pc:spChg chg="del">
          <ac:chgData name="Shain SINGH" userId="000c603b-aed1-411b-9409-300be2a4611e" providerId="ADAL" clId="{1502D467-AB66-FC42-9777-AAC3E83C1514}" dt="2023-10-04T02:09:30.270" v="907" actId="478"/>
          <ac:spMkLst>
            <pc:docMk/>
            <pc:sldMk cId="1318182938" sldId="275"/>
            <ac:spMk id="8" creationId="{D06997A0-2D26-92CD-4F23-EC90505FEA63}"/>
          </ac:spMkLst>
        </pc:spChg>
        <pc:spChg chg="del">
          <ac:chgData name="Shain SINGH" userId="000c603b-aed1-411b-9409-300be2a4611e" providerId="ADAL" clId="{1502D467-AB66-FC42-9777-AAC3E83C1514}" dt="2023-10-03T22:29:02.734" v="673" actId="478"/>
          <ac:spMkLst>
            <pc:docMk/>
            <pc:sldMk cId="1318182938" sldId="275"/>
            <ac:spMk id="10" creationId="{31BC6AAB-4D81-AEBF-EAB4-47718378E967}"/>
          </ac:spMkLst>
        </pc:spChg>
        <pc:spChg chg="del">
          <ac:chgData name="Shain SINGH" userId="000c603b-aed1-411b-9409-300be2a4611e" providerId="ADAL" clId="{1502D467-AB66-FC42-9777-AAC3E83C1514}" dt="2023-10-03T22:29:02.734" v="673" actId="478"/>
          <ac:spMkLst>
            <pc:docMk/>
            <pc:sldMk cId="1318182938" sldId="275"/>
            <ac:spMk id="13" creationId="{921B1E10-5DC0-4C1B-AE5C-74AACEF1AB6E}"/>
          </ac:spMkLst>
        </pc:spChg>
        <pc:spChg chg="add mod">
          <ac:chgData name="Shain SINGH" userId="000c603b-aed1-411b-9409-300be2a4611e" providerId="ADAL" clId="{1502D467-AB66-FC42-9777-AAC3E83C1514}" dt="2023-10-04T02:12:42.150" v="958" actId="1076"/>
          <ac:spMkLst>
            <pc:docMk/>
            <pc:sldMk cId="1318182938" sldId="275"/>
            <ac:spMk id="16" creationId="{7CFC4339-AB15-2C75-7604-2F0ADD370759}"/>
          </ac:spMkLst>
        </pc:spChg>
        <pc:spChg chg="add del mod">
          <ac:chgData name="Shain SINGH" userId="000c603b-aed1-411b-9409-300be2a4611e" providerId="ADAL" clId="{1502D467-AB66-FC42-9777-AAC3E83C1514}" dt="2023-10-04T02:12:31.436" v="956" actId="478"/>
          <ac:spMkLst>
            <pc:docMk/>
            <pc:sldMk cId="1318182938" sldId="275"/>
            <ac:spMk id="18" creationId="{DE288DAC-D915-A66F-C4CD-1A7E8F401399}"/>
          </ac:spMkLst>
        </pc:spChg>
        <pc:spChg chg="add mod">
          <ac:chgData name="Shain SINGH" userId="000c603b-aed1-411b-9409-300be2a4611e" providerId="ADAL" clId="{1502D467-AB66-FC42-9777-AAC3E83C1514}" dt="2023-10-04T02:12:32.539" v="957"/>
          <ac:spMkLst>
            <pc:docMk/>
            <pc:sldMk cId="1318182938" sldId="275"/>
            <ac:spMk id="19" creationId="{E71C8649-35E0-7B45-BC6F-96E09F741F68}"/>
          </ac:spMkLst>
        </pc:spChg>
        <pc:picChg chg="add mod">
          <ac:chgData name="Shain SINGH" userId="000c603b-aed1-411b-9409-300be2a4611e" providerId="ADAL" clId="{1502D467-AB66-FC42-9777-AAC3E83C1514}" dt="2023-10-03T22:29:30.527" v="675" actId="1076"/>
          <ac:picMkLst>
            <pc:docMk/>
            <pc:sldMk cId="1318182938" sldId="275"/>
            <ac:picMk id="3" creationId="{3BBDA83D-A806-437B-9A52-D524CC29158E}"/>
          </ac:picMkLst>
        </pc:picChg>
        <pc:picChg chg="del">
          <ac:chgData name="Shain SINGH" userId="000c603b-aed1-411b-9409-300be2a4611e" providerId="ADAL" clId="{1502D467-AB66-FC42-9777-AAC3E83C1514}" dt="2023-10-03T22:29:02.734" v="673" actId="478"/>
          <ac:picMkLst>
            <pc:docMk/>
            <pc:sldMk cId="1318182938" sldId="275"/>
            <ac:picMk id="9" creationId="{C8EB51BF-034D-FA70-09A0-047565A1A447}"/>
          </ac:picMkLst>
        </pc:picChg>
        <pc:picChg chg="del">
          <ac:chgData name="Shain SINGH" userId="000c603b-aed1-411b-9409-300be2a4611e" providerId="ADAL" clId="{1502D467-AB66-FC42-9777-AAC3E83C1514}" dt="2023-10-03T22:29:02.734" v="673" actId="478"/>
          <ac:picMkLst>
            <pc:docMk/>
            <pc:sldMk cId="1318182938" sldId="275"/>
            <ac:picMk id="11" creationId="{69D33B01-F149-81DE-B91B-E818369D06F4}"/>
          </ac:picMkLst>
        </pc:picChg>
        <pc:picChg chg="del">
          <ac:chgData name="Shain SINGH" userId="000c603b-aed1-411b-9409-300be2a4611e" providerId="ADAL" clId="{1502D467-AB66-FC42-9777-AAC3E83C1514}" dt="2023-10-03T22:29:02.734" v="673" actId="478"/>
          <ac:picMkLst>
            <pc:docMk/>
            <pc:sldMk cId="1318182938" sldId="275"/>
            <ac:picMk id="12" creationId="{E8519459-AF3D-2D70-F5CF-C6414A35A203}"/>
          </ac:picMkLst>
        </pc:picChg>
        <pc:picChg chg="add mod">
          <ac:chgData name="Shain SINGH" userId="000c603b-aed1-411b-9409-300be2a4611e" providerId="ADAL" clId="{1502D467-AB66-FC42-9777-AAC3E83C1514}" dt="2023-10-03T22:30:06.740" v="680" actId="1076"/>
          <ac:picMkLst>
            <pc:docMk/>
            <pc:sldMk cId="1318182938" sldId="275"/>
            <ac:picMk id="14" creationId="{DCE1EDAB-D08A-0D5B-CCF3-7418EC24425D}"/>
          </ac:picMkLst>
        </pc:picChg>
        <pc:picChg chg="add mod">
          <ac:chgData name="Shain SINGH" userId="000c603b-aed1-411b-9409-300be2a4611e" providerId="ADAL" clId="{1502D467-AB66-FC42-9777-AAC3E83C1514}" dt="2023-10-03T22:30:06.740" v="680" actId="1076"/>
          <ac:picMkLst>
            <pc:docMk/>
            <pc:sldMk cId="1318182938" sldId="275"/>
            <ac:picMk id="15" creationId="{9882A9D3-AF43-0151-9519-F57E2F8DE3A1}"/>
          </ac:picMkLst>
        </pc:picChg>
        <pc:picChg chg="add mod">
          <ac:chgData name="Shain SINGH" userId="000c603b-aed1-411b-9409-300be2a4611e" providerId="ADAL" clId="{1502D467-AB66-FC42-9777-AAC3E83C1514}" dt="2023-10-03T22:30:06.740" v="680" actId="1076"/>
          <ac:picMkLst>
            <pc:docMk/>
            <pc:sldMk cId="1318182938" sldId="275"/>
            <ac:picMk id="17" creationId="{EE8F8E05-E4C3-38AC-6530-5E911BE5C319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29:35.744" v="1030" actId="1076"/>
        <pc:sldMkLst>
          <pc:docMk/>
          <pc:sldMk cId="4149911517" sldId="276"/>
        </pc:sldMkLst>
        <pc:spChg chg="del">
          <ac:chgData name="Shain SINGH" userId="000c603b-aed1-411b-9409-300be2a4611e" providerId="ADAL" clId="{1502D467-AB66-FC42-9777-AAC3E83C1514}" dt="2023-10-04T02:27:19.954" v="1023" actId="478"/>
          <ac:spMkLst>
            <pc:docMk/>
            <pc:sldMk cId="4149911517" sldId="276"/>
            <ac:spMk id="5" creationId="{70F69F04-439E-1669-B2C9-89AB25D3AD08}"/>
          </ac:spMkLst>
        </pc:spChg>
        <pc:spChg chg="del">
          <ac:chgData name="Shain SINGH" userId="000c603b-aed1-411b-9409-300be2a4611e" providerId="ADAL" clId="{1502D467-AB66-FC42-9777-AAC3E83C1514}" dt="2023-10-04T02:24:16.289" v="969" actId="478"/>
          <ac:spMkLst>
            <pc:docMk/>
            <pc:sldMk cId="4149911517" sldId="276"/>
            <ac:spMk id="7" creationId="{15EDA8EC-5055-E162-2319-506F474A163C}"/>
          </ac:spMkLst>
        </pc:spChg>
        <pc:spChg chg="add mod">
          <ac:chgData name="Shain SINGH" userId="000c603b-aed1-411b-9409-300be2a4611e" providerId="ADAL" clId="{1502D467-AB66-FC42-9777-AAC3E83C1514}" dt="2023-10-04T02:29:35.744" v="1030" actId="1076"/>
          <ac:spMkLst>
            <pc:docMk/>
            <pc:sldMk cId="4149911517" sldId="276"/>
            <ac:spMk id="12" creationId="{AD7018C4-FB53-19F6-3AD4-5FDA5A68E16B}"/>
          </ac:spMkLst>
        </pc:spChg>
        <pc:spChg chg="del">
          <ac:chgData name="Shain SINGH" userId="000c603b-aed1-411b-9409-300be2a4611e" providerId="ADAL" clId="{1502D467-AB66-FC42-9777-AAC3E83C1514}" dt="2023-10-04T02:24:14.489" v="968" actId="478"/>
          <ac:spMkLst>
            <pc:docMk/>
            <pc:sldMk cId="4149911517" sldId="276"/>
            <ac:spMk id="16" creationId="{7CFC4339-AB15-2C75-7604-2F0ADD370759}"/>
          </ac:spMkLst>
        </pc:spChg>
        <pc:spChg chg="mod">
          <ac:chgData name="Shain SINGH" userId="000c603b-aed1-411b-9409-300be2a4611e" providerId="ADAL" clId="{1502D467-AB66-FC42-9777-AAC3E83C1514}" dt="2023-10-04T02:24:49.568" v="1010" actId="14100"/>
          <ac:spMkLst>
            <pc:docMk/>
            <pc:sldMk cId="4149911517" sldId="276"/>
            <ac:spMk id="19" creationId="{E71C8649-35E0-7B45-BC6F-96E09F741F68}"/>
          </ac:spMkLst>
        </pc:spChg>
        <pc:picChg chg="del">
          <ac:chgData name="Shain SINGH" userId="000c603b-aed1-411b-9409-300be2a4611e" providerId="ADAL" clId="{1502D467-AB66-FC42-9777-AAC3E83C1514}" dt="2023-10-04T02:24:08.742" v="964" actId="478"/>
          <ac:picMkLst>
            <pc:docMk/>
            <pc:sldMk cId="4149911517" sldId="276"/>
            <ac:picMk id="3" creationId="{3BBDA83D-A806-437B-9A52-D524CC29158E}"/>
          </ac:picMkLst>
        </pc:picChg>
        <pc:picChg chg="add mod">
          <ac:chgData name="Shain SINGH" userId="000c603b-aed1-411b-9409-300be2a4611e" providerId="ADAL" clId="{1502D467-AB66-FC42-9777-AAC3E83C1514}" dt="2023-10-04T02:29:14.505" v="1028" actId="14100"/>
          <ac:picMkLst>
            <pc:docMk/>
            <pc:sldMk cId="4149911517" sldId="276"/>
            <ac:picMk id="9" creationId="{900AE10A-2186-ECC4-B04C-586C547FC358}"/>
          </ac:picMkLst>
        </pc:picChg>
        <pc:picChg chg="add mod">
          <ac:chgData name="Shain SINGH" userId="000c603b-aed1-411b-9409-300be2a4611e" providerId="ADAL" clId="{1502D467-AB66-FC42-9777-AAC3E83C1514}" dt="2023-10-04T02:29:14.505" v="1028" actId="14100"/>
          <ac:picMkLst>
            <pc:docMk/>
            <pc:sldMk cId="4149911517" sldId="276"/>
            <ac:picMk id="11" creationId="{CA753358-8DEE-450B-8ECC-D23CB1AFE98F}"/>
          </ac:picMkLst>
        </pc:picChg>
        <pc:picChg chg="del">
          <ac:chgData name="Shain SINGH" userId="000c603b-aed1-411b-9409-300be2a4611e" providerId="ADAL" clId="{1502D467-AB66-FC42-9777-AAC3E83C1514}" dt="2023-10-04T02:24:11.211" v="965" actId="478"/>
          <ac:picMkLst>
            <pc:docMk/>
            <pc:sldMk cId="4149911517" sldId="276"/>
            <ac:picMk id="14" creationId="{DCE1EDAB-D08A-0D5B-CCF3-7418EC24425D}"/>
          </ac:picMkLst>
        </pc:picChg>
        <pc:picChg chg="del">
          <ac:chgData name="Shain SINGH" userId="000c603b-aed1-411b-9409-300be2a4611e" providerId="ADAL" clId="{1502D467-AB66-FC42-9777-AAC3E83C1514}" dt="2023-10-04T02:24:12.942" v="967" actId="478"/>
          <ac:picMkLst>
            <pc:docMk/>
            <pc:sldMk cId="4149911517" sldId="276"/>
            <ac:picMk id="15" creationId="{9882A9D3-AF43-0151-9519-F57E2F8DE3A1}"/>
          </ac:picMkLst>
        </pc:picChg>
        <pc:picChg chg="del">
          <ac:chgData name="Shain SINGH" userId="000c603b-aed1-411b-9409-300be2a4611e" providerId="ADAL" clId="{1502D467-AB66-FC42-9777-AAC3E83C1514}" dt="2023-10-04T02:24:12.104" v="966" actId="478"/>
          <ac:picMkLst>
            <pc:docMk/>
            <pc:sldMk cId="4149911517" sldId="276"/>
            <ac:picMk id="17" creationId="{EE8F8E05-E4C3-38AC-6530-5E911BE5C319}"/>
          </ac:picMkLst>
        </pc:picChg>
      </pc:sldChg>
      <pc:sldChg chg="addSp delSp modSp add mod">
        <pc:chgData name="Shain SINGH" userId="000c603b-aed1-411b-9409-300be2a4611e" providerId="ADAL" clId="{1502D467-AB66-FC42-9777-AAC3E83C1514}" dt="2023-10-04T02:38:15.976" v="1127" actId="14100"/>
        <pc:sldMkLst>
          <pc:docMk/>
          <pc:sldMk cId="2012197950" sldId="277"/>
        </pc:sldMkLst>
        <pc:spChg chg="mod">
          <ac:chgData name="Shain SINGH" userId="000c603b-aed1-411b-9409-300be2a4611e" providerId="ADAL" clId="{1502D467-AB66-FC42-9777-AAC3E83C1514}" dt="2023-10-04T02:38:06.881" v="1124" actId="1076"/>
          <ac:spMkLst>
            <pc:docMk/>
            <pc:sldMk cId="2012197950" sldId="277"/>
            <ac:spMk id="19" creationId="{E71C8649-35E0-7B45-BC6F-96E09F741F68}"/>
          </ac:spMkLst>
        </pc:spChg>
        <pc:picChg chg="add del mod">
          <ac:chgData name="Shain SINGH" userId="000c603b-aed1-411b-9409-300be2a4611e" providerId="ADAL" clId="{1502D467-AB66-FC42-9777-AAC3E83C1514}" dt="2023-10-04T02:37:14.003" v="1075" actId="478"/>
          <ac:picMkLst>
            <pc:docMk/>
            <pc:sldMk cId="2012197950" sldId="277"/>
            <ac:picMk id="3" creationId="{E3BAD6A7-1F26-B297-D40F-FA9A2F29D57C}"/>
          </ac:picMkLst>
        </pc:picChg>
        <pc:picChg chg="add del mod">
          <ac:chgData name="Shain SINGH" userId="000c603b-aed1-411b-9409-300be2a4611e" providerId="ADAL" clId="{1502D467-AB66-FC42-9777-AAC3E83C1514}" dt="2023-10-04T02:37:24.964" v="1077" actId="478"/>
          <ac:picMkLst>
            <pc:docMk/>
            <pc:sldMk cId="2012197950" sldId="277"/>
            <ac:picMk id="5" creationId="{9044B85E-5DB6-B4BF-E46C-888AA9772CE1}"/>
          </ac:picMkLst>
        </pc:picChg>
        <pc:picChg chg="add mod">
          <ac:chgData name="Shain SINGH" userId="000c603b-aed1-411b-9409-300be2a4611e" providerId="ADAL" clId="{1502D467-AB66-FC42-9777-AAC3E83C1514}" dt="2023-10-04T02:38:15.976" v="1127" actId="14100"/>
          <ac:picMkLst>
            <pc:docMk/>
            <pc:sldMk cId="2012197950" sldId="277"/>
            <ac:picMk id="8" creationId="{801C81B4-C0D3-C82A-91F2-50EEA3EF8F98}"/>
          </ac:picMkLst>
        </pc:picChg>
        <pc:picChg chg="del">
          <ac:chgData name="Shain SINGH" userId="000c603b-aed1-411b-9409-300be2a4611e" providerId="ADAL" clId="{1502D467-AB66-FC42-9777-AAC3E83C1514}" dt="2023-10-04T02:27:50.783" v="1027" actId="478"/>
          <ac:picMkLst>
            <pc:docMk/>
            <pc:sldMk cId="2012197950" sldId="277"/>
            <ac:picMk id="9" creationId="{900AE10A-2186-ECC4-B04C-586C547FC358}"/>
          </ac:picMkLst>
        </pc:picChg>
        <pc:picChg chg="del">
          <ac:chgData name="Shain SINGH" userId="000c603b-aed1-411b-9409-300be2a4611e" providerId="ADAL" clId="{1502D467-AB66-FC42-9777-AAC3E83C1514}" dt="2023-10-04T02:27:49.629" v="1026" actId="478"/>
          <ac:picMkLst>
            <pc:docMk/>
            <pc:sldMk cId="2012197950" sldId="277"/>
            <ac:picMk id="11" creationId="{CA753358-8DEE-450B-8ECC-D23CB1AFE98F}"/>
          </ac:picMkLst>
        </pc:picChg>
      </pc:sldChg>
    </pc:docChg>
  </pc:docChgLst>
  <pc:docChgLst>
    <pc:chgData name="Shain Singh" userId="000c603b-aed1-411b-9409-300be2a4611e" providerId="ADAL" clId="{1502D467-AB66-FC42-9777-AAC3E83C1514}"/>
    <pc:docChg chg="modSld">
      <pc:chgData name="Shain Singh" userId="000c603b-aed1-411b-9409-300be2a4611e" providerId="ADAL" clId="{1502D467-AB66-FC42-9777-AAC3E83C1514}" dt="2023-10-04T22:37:17.231" v="10" actId="1076"/>
      <pc:docMkLst>
        <pc:docMk/>
      </pc:docMkLst>
      <pc:sldChg chg="addSp modSp mod">
        <pc:chgData name="Shain Singh" userId="000c603b-aed1-411b-9409-300be2a4611e" providerId="ADAL" clId="{1502D467-AB66-FC42-9777-AAC3E83C1514}" dt="2023-10-04T22:37:17.231" v="10" actId="1076"/>
        <pc:sldMkLst>
          <pc:docMk/>
          <pc:sldMk cId="4109896525" sldId="270"/>
        </pc:sldMkLst>
        <pc:spChg chg="add mod">
          <ac:chgData name="Shain Singh" userId="000c603b-aed1-411b-9409-300be2a4611e" providerId="ADAL" clId="{1502D467-AB66-FC42-9777-AAC3E83C1514}" dt="2023-10-04T22:37:05.405" v="5" actId="20577"/>
          <ac:spMkLst>
            <pc:docMk/>
            <pc:sldMk cId="4109896525" sldId="270"/>
            <ac:spMk id="5" creationId="{7D6A3915-C7F1-8998-CEEA-B538C4446EC1}"/>
          </ac:spMkLst>
        </pc:spChg>
        <pc:spChg chg="mod">
          <ac:chgData name="Shain Singh" userId="000c603b-aed1-411b-9409-300be2a4611e" providerId="ADAL" clId="{1502D467-AB66-FC42-9777-AAC3E83C1514}" dt="2023-10-04T22:37:17.231" v="10" actId="1076"/>
          <ac:spMkLst>
            <pc:docMk/>
            <pc:sldMk cId="4109896525" sldId="270"/>
            <ac:spMk id="8" creationId="{D06997A0-2D26-92CD-4F23-EC90505FEA63}"/>
          </ac:spMkLst>
        </pc:spChg>
        <pc:picChg chg="mod">
          <ac:chgData name="Shain Singh" userId="000c603b-aed1-411b-9409-300be2a4611e" providerId="ADAL" clId="{1502D467-AB66-FC42-9777-AAC3E83C1514}" dt="2023-10-04T22:37:12.648" v="9" actId="1035"/>
          <ac:picMkLst>
            <pc:docMk/>
            <pc:sldMk cId="4109896525" sldId="270"/>
            <ac:picMk id="9" creationId="{D31D88D5-B063-2598-7870-1F6E5D9F03CF}"/>
          </ac:picMkLst>
        </pc:picChg>
      </pc:sldChg>
    </pc:docChg>
  </pc:docChgLst>
  <pc:docChgLst>
    <pc:chgData name="Shain Singh" userId="S::s.singh@f5.com::000c603b-aed1-411b-9409-300be2a4611e" providerId="AD" clId="Web-{6C7E56CC-F41B-C086-C84C-9B4C5A328987}"/>
    <pc:docChg chg="modSld">
      <pc:chgData name="Shain Singh" userId="S::s.singh@f5.com::000c603b-aed1-411b-9409-300be2a4611e" providerId="AD" clId="Web-{6C7E56CC-F41B-C086-C84C-9B4C5A328987}" dt="2023-10-03T10:43:04.301" v="0"/>
      <pc:docMkLst>
        <pc:docMk/>
      </pc:docMkLst>
      <pc:sldChg chg="delSp">
        <pc:chgData name="Shain Singh" userId="S::s.singh@f5.com::000c603b-aed1-411b-9409-300be2a4611e" providerId="AD" clId="Web-{6C7E56CC-F41B-C086-C84C-9B4C5A328987}" dt="2023-10-03T10:43:04.301" v="0"/>
        <pc:sldMkLst>
          <pc:docMk/>
          <pc:sldMk cId="4292046975" sldId="263"/>
        </pc:sldMkLst>
        <pc:spChg chg="del">
          <ac:chgData name="Shain Singh" userId="S::s.singh@f5.com::000c603b-aed1-411b-9409-300be2a4611e" providerId="AD" clId="Web-{6C7E56CC-F41B-C086-C84C-9B4C5A328987}" dt="2023-10-03T10:43:04.301" v="0"/>
          <ac:spMkLst>
            <pc:docMk/>
            <pc:sldMk cId="4292046975" sldId="263"/>
            <ac:spMk id="11" creationId="{FB9E8692-1865-4C9C-0DAE-38949C80FD97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4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53FE4-BC3B-BF49-91DD-AB3E3CB7B675}" type="datetimeFigureOut">
              <a:rPr lang="en-US" smtClean="0"/>
              <a:t>10/5/23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57855-88CE-1E4B-B499-88B651077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43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798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504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84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68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17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94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47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24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31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45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17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95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08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757855-88CE-1E4B-B499-88B6510773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68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41778B-BE36-DAF8-B1D5-3B1890CB02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5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k Det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D11AB-319F-8544-9D40-DC74F45EB0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9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FB523B-0E17-00B3-A190-B6EF985E4A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43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46C82F-991A-A611-00C4-0CEEC652CC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41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F1726-AA01-AE4D-9753-8BE098E16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807A3-EA8C-4D41-9CA5-DFCFEB4DE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04FBB-A68C-4D42-8B52-0B7535E36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CD299-6CEB-C54F-A28D-745F1BE214F5}" type="datetimeFigureOut">
              <a:rPr lang="en-US" smtClean="0"/>
              <a:t>10/5/23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B8E95-566E-C74C-8F5C-DAB3431B5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4AB4E-BD22-F844-9445-4273224E0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C7A656-6543-484E-B29D-D66FC5380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48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enisa.europa.eu/publications/artificial-intelligence-cybersecurity-challenge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hyperlink" Target="https://kennysong.github.io/adversarial.js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jpg"/><Relationship Id="rId4" Type="http://schemas.openxmlformats.org/officeDocument/2006/relationships/hyperlink" Target="http://www.youtube.com/watch?v=MIbFvK2S9g8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hyperlink" Target="https://arxiv.org/pdf/1910.06261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arxiv.org/pdf/1712.09665.pdf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4.png"/><Relationship Id="rId7" Type="http://schemas.openxmlformats.org/officeDocument/2006/relationships/hyperlink" Target="https://openai.com/blog/multimodal-neuron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hyperlink" Target="https://adversarialfashion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ltop10.info/" TargetMode="External"/><Relationship Id="rId4" Type="http://schemas.openxmlformats.org/officeDocument/2006/relationships/image" Target="../media/image2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hyperlink" Target="mailto:shain.singh@owasp.or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44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806245" y="1338154"/>
            <a:ext cx="10128421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Let’s oversimplify things to help us understand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D18384-B941-5952-A2AF-48C1B7E0A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260" y="2272149"/>
            <a:ext cx="8297479" cy="367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0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3329482" y="1336493"/>
            <a:ext cx="528975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Threat landscape for AI</a:t>
            </a:r>
          </a:p>
        </p:txBody>
      </p:sp>
      <p:pic>
        <p:nvPicPr>
          <p:cNvPr id="9" name="Picture 8" descr="A diagram of a network of information&#10;&#10;Description automatically generated with medium confidence">
            <a:extLst>
              <a:ext uri="{FF2B5EF4-FFF2-40B4-BE49-F238E27FC236}">
                <a16:creationId xmlns:a16="http://schemas.microsoft.com/office/drawing/2014/main" id="{D31D88D5-B063-2598-7870-1F6E5D9F0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501" y="1990901"/>
            <a:ext cx="6820998" cy="4842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6A3915-C7F1-8998-CEEA-B538C4446EC1}"/>
              </a:ext>
            </a:extLst>
          </p:cNvPr>
          <p:cNvSpPr txBox="1"/>
          <p:nvPr/>
        </p:nvSpPr>
        <p:spPr>
          <a:xfrm>
            <a:off x="1719134" y="6346422"/>
            <a:ext cx="8957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4"/>
              </a:rPr>
              <a:t>https://www.enisa.europa.eu/publications/artificial-intelligence-cybersecurity-challenges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09896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157316" y="1377483"/>
            <a:ext cx="11749549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ML Engineer != Software Engineer != AppSec Engineer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06D179-117A-3A01-0335-B42790C99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377" y="2104850"/>
            <a:ext cx="5756031" cy="4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438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2747846" y="1280511"/>
            <a:ext cx="6950070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Examples of Adversarial Attacks</a:t>
            </a:r>
          </a:p>
        </p:txBody>
      </p:sp>
      <p:pic>
        <p:nvPicPr>
          <p:cNvPr id="11" name="Picture 10" descr="A screenshot of a web page&#10;&#10;Description automatically generated">
            <a:extLst>
              <a:ext uri="{FF2B5EF4-FFF2-40B4-BE49-F238E27FC236}">
                <a16:creationId xmlns:a16="http://schemas.microsoft.com/office/drawing/2014/main" id="{A4E2CFD4-BABF-8241-31E9-E4CC65CFA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39" y="1849887"/>
            <a:ext cx="5964736" cy="48871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149B6F7-C119-02C1-32F4-66E0205D8EA7}"/>
              </a:ext>
            </a:extLst>
          </p:cNvPr>
          <p:cNvSpPr txBox="1"/>
          <p:nvPr/>
        </p:nvSpPr>
        <p:spPr>
          <a:xfrm>
            <a:off x="6970338" y="6073209"/>
            <a:ext cx="4171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4"/>
              </a:rPr>
              <a:t>https://kennysong.github.io/adversarial.js/</a:t>
            </a:r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1E45F8D-3716-2E19-5C93-385EF7E3BD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1554" y="2502975"/>
            <a:ext cx="3229029" cy="322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748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pic>
        <p:nvPicPr>
          <p:cNvPr id="3" name="Google Shape;235;p16">
            <a:extLst>
              <a:ext uri="{FF2B5EF4-FFF2-40B4-BE49-F238E27FC236}">
                <a16:creationId xmlns:a16="http://schemas.microsoft.com/office/drawing/2014/main" id="{873C48B4-61AD-C226-2978-1748EB914C9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73584" y="2264366"/>
            <a:ext cx="3575380" cy="34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36;p16" descr="Supplementary material of our paper to be presented on the CVPR Workshop: CVCOPS (https://cvcops19.cispa.saarland/).&#10;&#10;Simen Thys, Wiebe Van Ranst, and Toon Goedemé. &quot;Fooling automated surveillance cameras: adversarial patches to attack person detection.&quot; https://arxiv.org/abs/1904.08653&#10;Contact: wiebe.vanranst@kuleuven.be, toon.goedeme@kuleuven.be, simen.thys@student.kuleuven.be&#10;&#10;http://eavise.be" title="Generating adversarial patches against YOLOv2">
            <a:hlinkClick r:id="rId4"/>
            <a:extLst>
              <a:ext uri="{FF2B5EF4-FFF2-40B4-BE49-F238E27FC236}">
                <a16:creationId xmlns:a16="http://schemas.microsoft.com/office/drawing/2014/main" id="{BDC8D77C-AA3F-4309-DD5A-13FC3BFDA6A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35909" y="2267958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4A9FA64F-58A4-CBDB-93E3-5B59E81BEF21}"/>
              </a:ext>
            </a:extLst>
          </p:cNvPr>
          <p:cNvSpPr txBox="1">
            <a:spLocks/>
          </p:cNvSpPr>
          <p:nvPr/>
        </p:nvSpPr>
        <p:spPr>
          <a:xfrm>
            <a:off x="2747846" y="1280511"/>
            <a:ext cx="6950070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Examples of Adversarial Attacks</a:t>
            </a:r>
          </a:p>
        </p:txBody>
      </p:sp>
    </p:spTree>
    <p:extLst>
      <p:ext uri="{BB962C8B-B14F-4D97-AF65-F5344CB8AC3E}">
        <p14:creationId xmlns:p14="http://schemas.microsoft.com/office/powerpoint/2010/main" val="2230703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5" name="Google Shape;118;p15">
            <a:extLst>
              <a:ext uri="{FF2B5EF4-FFF2-40B4-BE49-F238E27FC236}">
                <a16:creationId xmlns:a16="http://schemas.microsoft.com/office/drawing/2014/main" id="{70F69F04-439E-1669-B2C9-89AB25D3AD08}"/>
              </a:ext>
            </a:extLst>
          </p:cNvPr>
          <p:cNvSpPr txBox="1">
            <a:spLocks/>
          </p:cNvSpPr>
          <p:nvPr/>
        </p:nvSpPr>
        <p:spPr>
          <a:xfrm>
            <a:off x="3471979" y="2531183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377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2800"/>
            </a:pPr>
            <a:endParaRPr lang="en-US" sz="3100" b="1" dirty="0">
              <a:solidFill>
                <a:srgbClr val="00FF00"/>
              </a:solidFill>
            </a:endParaRPr>
          </a:p>
        </p:txBody>
      </p:sp>
      <p:pic>
        <p:nvPicPr>
          <p:cNvPr id="9" name="Google Shape;242;gf2bfca9b12_0_318">
            <a:extLst>
              <a:ext uri="{FF2B5EF4-FFF2-40B4-BE49-F238E27FC236}">
                <a16:creationId xmlns:a16="http://schemas.microsoft.com/office/drawing/2014/main" id="{C8EB51BF-034D-FA70-09A0-047565A1A44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6757" y="2272135"/>
            <a:ext cx="3736974" cy="274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243;gf2bfca9b12_0_318">
            <a:extLst>
              <a:ext uri="{FF2B5EF4-FFF2-40B4-BE49-F238E27FC236}">
                <a16:creationId xmlns:a16="http://schemas.microsoft.com/office/drawing/2014/main" id="{31BC6AAB-4D81-AEBF-EAB4-47718378E967}"/>
              </a:ext>
            </a:extLst>
          </p:cNvPr>
          <p:cNvSpPr txBox="1"/>
          <p:nvPr/>
        </p:nvSpPr>
        <p:spPr>
          <a:xfrm>
            <a:off x="6712511" y="4844562"/>
            <a:ext cx="3736973" cy="835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i="0" u="none" strike="noStrike" cap="none" dirty="0">
              <a:solidFill>
                <a:srgbClr val="ADADAD"/>
              </a:solidFill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0" i="0" u="sng" strike="noStrike" cap="none" dirty="0">
                <a:solidFill>
                  <a:schemeClr val="hlink"/>
                </a:solidFill>
                <a:ea typeface="Arial"/>
                <a:cs typeface="Arial"/>
                <a:sym typeface="Arial"/>
                <a:hlinkClick r:id="rId4"/>
              </a:rPr>
              <a:t>https://arxiv.org/pdf/1712.09665.pdf</a:t>
            </a:r>
            <a:endParaRPr b="1" i="0" u="none" strike="noStrike" cap="none" dirty="0">
              <a:solidFill>
                <a:srgbClr val="ADADAD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11" name="Google Shape;244;gf2bfca9b12_0_318">
            <a:extLst>
              <a:ext uri="{FF2B5EF4-FFF2-40B4-BE49-F238E27FC236}">
                <a16:creationId xmlns:a16="http://schemas.microsoft.com/office/drawing/2014/main" id="{69D33B01-F149-81DE-B91B-E818369D06F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04757" y="2454490"/>
            <a:ext cx="2227033" cy="25629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45;gf2bfca9b12_0_318">
            <a:extLst>
              <a:ext uri="{FF2B5EF4-FFF2-40B4-BE49-F238E27FC236}">
                <a16:creationId xmlns:a16="http://schemas.microsoft.com/office/drawing/2014/main" id="{E8519459-AF3D-2D70-F5CF-C6414A35A20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908287" y="2454490"/>
            <a:ext cx="2222446" cy="2562933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246;gf2bfca9b12_0_318">
            <a:extLst>
              <a:ext uri="{FF2B5EF4-FFF2-40B4-BE49-F238E27FC236}">
                <a16:creationId xmlns:a16="http://schemas.microsoft.com/office/drawing/2014/main" id="{921B1E10-5DC0-4C1B-AE5C-74AACEF1AB6E}"/>
              </a:ext>
            </a:extLst>
          </p:cNvPr>
          <p:cNvSpPr txBox="1"/>
          <p:nvPr/>
        </p:nvSpPr>
        <p:spPr>
          <a:xfrm>
            <a:off x="1804757" y="5134393"/>
            <a:ext cx="41832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0" i="0" u="sng" strike="noStrike" cap="none" dirty="0">
                <a:solidFill>
                  <a:schemeClr val="hlink"/>
                </a:solidFill>
                <a:ea typeface="Arial"/>
                <a:cs typeface="Arial"/>
                <a:sym typeface="Arial"/>
                <a:hlinkClick r:id="rId7"/>
              </a:rPr>
              <a:t>https://arxiv.org/pdf/1910.06261.pdf</a:t>
            </a:r>
            <a:endParaRPr b="1" i="0" u="none" strike="noStrike" cap="none" dirty="0">
              <a:solidFill>
                <a:schemeClr val="lt2"/>
              </a:solidFill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i="0" u="none" strike="noStrike" cap="none" dirty="0">
              <a:solidFill>
                <a:schemeClr val="lt2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BB88FDB4-258F-A267-4947-1AD6BB825C59}"/>
              </a:ext>
            </a:extLst>
          </p:cNvPr>
          <p:cNvSpPr txBox="1">
            <a:spLocks/>
          </p:cNvSpPr>
          <p:nvPr/>
        </p:nvSpPr>
        <p:spPr>
          <a:xfrm>
            <a:off x="2747846" y="1280511"/>
            <a:ext cx="6950070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Examples of Adversarial Attacks</a:t>
            </a:r>
          </a:p>
        </p:txBody>
      </p:sp>
    </p:spTree>
    <p:extLst>
      <p:ext uri="{BB962C8B-B14F-4D97-AF65-F5344CB8AC3E}">
        <p14:creationId xmlns:p14="http://schemas.microsoft.com/office/powerpoint/2010/main" val="2153205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5" name="Google Shape;118;p15">
            <a:extLst>
              <a:ext uri="{FF2B5EF4-FFF2-40B4-BE49-F238E27FC236}">
                <a16:creationId xmlns:a16="http://schemas.microsoft.com/office/drawing/2014/main" id="{70F69F04-439E-1669-B2C9-89AB25D3AD08}"/>
              </a:ext>
            </a:extLst>
          </p:cNvPr>
          <p:cNvSpPr txBox="1">
            <a:spLocks/>
          </p:cNvSpPr>
          <p:nvPr/>
        </p:nvSpPr>
        <p:spPr>
          <a:xfrm>
            <a:off x="3471979" y="2531183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377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2800"/>
            </a:pPr>
            <a:endParaRPr lang="en-US" sz="3100" b="1" dirty="0">
              <a:solidFill>
                <a:srgbClr val="00FF00"/>
              </a:solidFill>
            </a:endParaRPr>
          </a:p>
        </p:txBody>
      </p:sp>
      <p:pic>
        <p:nvPicPr>
          <p:cNvPr id="3" name="Google Shape;254;gf2bfca9b12_0_23">
            <a:extLst>
              <a:ext uri="{FF2B5EF4-FFF2-40B4-BE49-F238E27FC236}">
                <a16:creationId xmlns:a16="http://schemas.microsoft.com/office/drawing/2014/main" id="{3BBDA83D-A806-437B-9A52-D524CC2915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760" y="2039931"/>
            <a:ext cx="3356755" cy="434960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55;gf2bfca9b12_0_23">
            <a:extLst>
              <a:ext uri="{FF2B5EF4-FFF2-40B4-BE49-F238E27FC236}">
                <a16:creationId xmlns:a16="http://schemas.microsoft.com/office/drawing/2014/main" id="{15EDA8EC-5055-E162-2319-506F474A163C}"/>
              </a:ext>
            </a:extLst>
          </p:cNvPr>
          <p:cNvSpPr txBox="1"/>
          <p:nvPr/>
        </p:nvSpPr>
        <p:spPr>
          <a:xfrm>
            <a:off x="-76080" y="6312820"/>
            <a:ext cx="3548059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0" i="0" u="none" strike="noStrike" cap="none">
                <a:solidFill>
                  <a:srgbClr val="FFFFFF"/>
                </a:solidFill>
                <a:ea typeface="Arial"/>
                <a:cs typeface="Arial"/>
                <a:sym typeface="Arial"/>
              </a:rPr>
              <a:t>Ref: </a:t>
            </a:r>
            <a:r>
              <a:rPr lang="en" b="0" i="0" u="sng" strike="noStrike" cap="none">
                <a:solidFill>
                  <a:schemeClr val="hlink"/>
                </a:solidFill>
                <a:ea typeface="Arial"/>
                <a:cs typeface="Arial"/>
                <a:sym typeface="Arial"/>
                <a:hlinkClick r:id="rId4"/>
              </a:rPr>
              <a:t>https://adversarialfashion.com/</a:t>
            </a:r>
            <a:endParaRPr b="0" i="0" u="none" strike="noStrike" cap="none">
              <a:solidFill>
                <a:srgbClr val="FFFFFF"/>
              </a:solidFill>
              <a:ea typeface="Arial"/>
              <a:cs typeface="Arial"/>
              <a:sym typeface="Arial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E1EDAB-D08A-0D5B-CCF3-7418EC244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127" y="1820945"/>
            <a:ext cx="6385490" cy="2034627"/>
          </a:xfrm>
          <a:prstGeom prst="rect">
            <a:avLst/>
          </a:prstGeom>
        </p:spPr>
      </p:pic>
      <p:pic>
        <p:nvPicPr>
          <p:cNvPr id="15" name="Google Shape;279;g15111b777ba_0_29">
            <a:extLst>
              <a:ext uri="{FF2B5EF4-FFF2-40B4-BE49-F238E27FC236}">
                <a16:creationId xmlns:a16="http://schemas.microsoft.com/office/drawing/2014/main" id="{9882A9D3-AF43-0151-9519-F57E2F8DE3A1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89037" y="4471476"/>
            <a:ext cx="2764822" cy="143151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280;g15111b777ba_0_29">
            <a:extLst>
              <a:ext uri="{FF2B5EF4-FFF2-40B4-BE49-F238E27FC236}">
                <a16:creationId xmlns:a16="http://schemas.microsoft.com/office/drawing/2014/main" id="{7CFC4339-AB15-2C75-7604-2F0ADD370759}"/>
              </a:ext>
            </a:extLst>
          </p:cNvPr>
          <p:cNvSpPr txBox="1"/>
          <p:nvPr/>
        </p:nvSpPr>
        <p:spPr>
          <a:xfrm>
            <a:off x="5364759" y="6254119"/>
            <a:ext cx="4735039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7"/>
              </a:rPr>
              <a:t>https://openai.com/blog/multimodal-neurons/</a:t>
            </a:r>
            <a:endParaRPr dirty="0"/>
          </a:p>
        </p:txBody>
      </p:sp>
      <p:pic>
        <p:nvPicPr>
          <p:cNvPr id="17" name="Google Shape;278;g15111b777ba_0_29">
            <a:extLst>
              <a:ext uri="{FF2B5EF4-FFF2-40B4-BE49-F238E27FC236}">
                <a16:creationId xmlns:a16="http://schemas.microsoft.com/office/drawing/2014/main" id="{EE8F8E05-E4C3-38AC-6530-5E911BE5C319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30951" y="4513502"/>
            <a:ext cx="2858710" cy="149306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itle 4">
            <a:extLst>
              <a:ext uri="{FF2B5EF4-FFF2-40B4-BE49-F238E27FC236}">
                <a16:creationId xmlns:a16="http://schemas.microsoft.com/office/drawing/2014/main" id="{E71C8649-35E0-7B45-BC6F-96E09F741F68}"/>
              </a:ext>
            </a:extLst>
          </p:cNvPr>
          <p:cNvSpPr txBox="1">
            <a:spLocks/>
          </p:cNvSpPr>
          <p:nvPr/>
        </p:nvSpPr>
        <p:spPr>
          <a:xfrm>
            <a:off x="2747846" y="1280511"/>
            <a:ext cx="6950070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Examples of Adversarial Attacks</a:t>
            </a:r>
          </a:p>
        </p:txBody>
      </p:sp>
    </p:spTree>
    <p:extLst>
      <p:ext uri="{BB962C8B-B14F-4D97-AF65-F5344CB8AC3E}">
        <p14:creationId xmlns:p14="http://schemas.microsoft.com/office/powerpoint/2010/main" val="1318182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E71C8649-35E0-7B45-BC6F-96E09F741F68}"/>
              </a:ext>
            </a:extLst>
          </p:cNvPr>
          <p:cNvSpPr txBox="1">
            <a:spLocks/>
          </p:cNvSpPr>
          <p:nvPr/>
        </p:nvSpPr>
        <p:spPr>
          <a:xfrm>
            <a:off x="1459523" y="1280511"/>
            <a:ext cx="1023424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Introducing the OWASP ML TOP 10 Project</a:t>
            </a:r>
          </a:p>
        </p:txBody>
      </p:sp>
      <p:pic>
        <p:nvPicPr>
          <p:cNvPr id="9" name="Picture 8" descr="A bug on a computer&#10;&#10;Description automatically generated">
            <a:extLst>
              <a:ext uri="{FF2B5EF4-FFF2-40B4-BE49-F238E27FC236}">
                <a16:creationId xmlns:a16="http://schemas.microsoft.com/office/drawing/2014/main" id="{900AE10A-2186-ECC4-B04C-586C547FC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769" y="2031590"/>
            <a:ext cx="2764455" cy="4319461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A753358-8DEE-450B-8ECC-D23CB1AFE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085" y="2031591"/>
            <a:ext cx="6089444" cy="43194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D7018C4-FB53-19F6-3AD4-5FDA5A68E16B}"/>
              </a:ext>
            </a:extLst>
          </p:cNvPr>
          <p:cNvSpPr txBox="1"/>
          <p:nvPr/>
        </p:nvSpPr>
        <p:spPr>
          <a:xfrm>
            <a:off x="3900090" y="6416109"/>
            <a:ext cx="4171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5"/>
              </a:rPr>
              <a:t>https://mltop10.info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9911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E71C8649-35E0-7B45-BC6F-96E09F741F68}"/>
              </a:ext>
            </a:extLst>
          </p:cNvPr>
          <p:cNvSpPr txBox="1">
            <a:spLocks/>
          </p:cNvSpPr>
          <p:nvPr/>
        </p:nvSpPr>
        <p:spPr>
          <a:xfrm>
            <a:off x="175847" y="1374011"/>
            <a:ext cx="4615962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We would love to see your name here!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01C81B4-C0D3-C82A-91F2-50EEA3EF8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979" y="1200813"/>
            <a:ext cx="6895796" cy="565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97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6726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6C63BD-C3B4-489F-F6F0-E81AB90BBB1F}"/>
              </a:ext>
            </a:extLst>
          </p:cNvPr>
          <p:cNvSpPr txBox="1"/>
          <p:nvPr/>
        </p:nvSpPr>
        <p:spPr>
          <a:xfrm>
            <a:off x="4391268" y="5490027"/>
            <a:ext cx="6579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TT Hoves" panose="02000503030000020004" pitchFamily="2" charset="77"/>
              </a:rPr>
              <a:t>Shain</a:t>
            </a:r>
            <a:r>
              <a:rPr lang="en-GB" dirty="0">
                <a:solidFill>
                  <a:schemeClr val="bg1"/>
                </a:solidFill>
                <a:latin typeface="TT Hoves" panose="02000503030000020004" pitchFamily="2" charset="77"/>
              </a:rPr>
              <a:t> Singh | </a:t>
            </a:r>
            <a:r>
              <a:rPr lang="en-GB" dirty="0">
                <a:solidFill>
                  <a:schemeClr val="bg1"/>
                </a:solidFill>
                <a:latin typeface="TT Hoves" panose="02000503030000020004" pitchFamily="2" charset="77"/>
                <a:hlinkClick r:id="rId2"/>
              </a:rPr>
              <a:t>shain.singh@owasp.org</a:t>
            </a:r>
            <a:r>
              <a:rPr lang="en-GB" dirty="0">
                <a:solidFill>
                  <a:schemeClr val="bg1"/>
                </a:solidFill>
                <a:latin typeface="TT Hoves" panose="02000503030000020004" pitchFamily="2" charset="77"/>
              </a:rPr>
              <a:t> | @</a:t>
            </a:r>
            <a:r>
              <a:rPr lang="en-GB" dirty="0" err="1">
                <a:solidFill>
                  <a:schemeClr val="bg1"/>
                </a:solidFill>
                <a:latin typeface="TT Hoves" panose="02000503030000020004" pitchFamily="2" charset="77"/>
              </a:rPr>
              <a:t>shainsingh</a:t>
            </a:r>
            <a:endParaRPr lang="en-PT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934873-6795-9BC6-75DD-C2470C0D83A6}"/>
              </a:ext>
            </a:extLst>
          </p:cNvPr>
          <p:cNvSpPr txBox="1"/>
          <p:nvPr/>
        </p:nvSpPr>
        <p:spPr>
          <a:xfrm>
            <a:off x="4391268" y="3403948"/>
            <a:ext cx="670798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400" dirty="0">
                <a:solidFill>
                  <a:schemeClr val="bg1"/>
                </a:solidFill>
                <a:latin typeface="TT Hoves Thin" panose="02000503020000020004" pitchFamily="2" charset="77"/>
              </a:rPr>
              <a:t>Security of Machine Learning Systems</a:t>
            </a:r>
            <a:endParaRPr lang="en-PT" sz="3400" dirty="0">
              <a:solidFill>
                <a:schemeClr val="bg1"/>
              </a:solidFill>
              <a:latin typeface="TT Hoves Thin" panose="02000503020000020004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DF0162-1BB5-47AD-D7F8-CCFB08656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372" y="3110200"/>
            <a:ext cx="1257300" cy="38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582951-47D1-E6C1-E9B9-A8D75E7AC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372" y="5158465"/>
            <a:ext cx="1257300" cy="38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4F6C34-EDA5-4B3D-D42F-4A18DA27297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821" b="4821"/>
          <a:stretch/>
        </p:blipFill>
        <p:spPr>
          <a:xfrm>
            <a:off x="-1084829" y="796755"/>
            <a:ext cx="5476097" cy="494810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655832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09D28589-1059-386E-A192-AE8D38B17879}"/>
              </a:ext>
            </a:extLst>
          </p:cNvPr>
          <p:cNvSpPr txBox="1">
            <a:spLocks/>
          </p:cNvSpPr>
          <p:nvPr/>
        </p:nvSpPr>
        <p:spPr>
          <a:xfrm>
            <a:off x="194553" y="1731523"/>
            <a:ext cx="4914966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curl –L </a:t>
            </a:r>
            <a:r>
              <a:rPr lang="en-US" sz="4000" b="1" dirty="0" err="1"/>
              <a:t>whois.shain.io</a:t>
            </a:r>
            <a:endParaRPr lang="en-US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pic>
        <p:nvPicPr>
          <p:cNvPr id="5" name="Picture 4" descr="A person wearing glasses&#10;&#10;Description automatically generated">
            <a:extLst>
              <a:ext uri="{FF2B5EF4-FFF2-40B4-BE49-F238E27FC236}">
                <a16:creationId xmlns:a16="http://schemas.microsoft.com/office/drawing/2014/main" id="{690A86C6-A3CE-F4B2-85AA-5B3762EE5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852" y="2893979"/>
            <a:ext cx="2798857" cy="2798857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7E431D-6612-13A3-2C7B-365B89CC2CAD}"/>
              </a:ext>
            </a:extLst>
          </p:cNvPr>
          <p:cNvSpPr txBox="1"/>
          <p:nvPr/>
        </p:nvSpPr>
        <p:spPr>
          <a:xfrm>
            <a:off x="5369592" y="1225689"/>
            <a:ext cx="609958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"$schema": "https://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raw.githubusercontent.com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jsonresume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/resume-schema/v1.0.0/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schema.json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"basics":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"name": "Shain Singh",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"label": "Principal Security Architect, OCTO, OSPO @ F5 | Project Co-Lead @ OWASP"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},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"profiles": [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"network": "LinkedIn",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url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": "https://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www.linkedin.com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/in/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shsingh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"network": "Twitter",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url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": "https://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twitter.com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shainsingh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"network": "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Github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url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": "https://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github.com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/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shsingh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],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"work": [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"name": "OWASP® Foundation",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"position": [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"Project Co-Lead - Machine Learning Security Top 10",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"Project Co-Lead - Machine Learning Security Verification Standard"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]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"name": "Cloud Security Alliance",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"position": [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</a:t>
            </a:r>
            <a:r>
              <a:rPr lang="en-US" sz="800" dirty="0" err="1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DevSecOps</a:t>
            </a:r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Working Group",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"Zero Trust Working Group"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]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{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"name": "F5",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"position": [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"Open Source Program Office (OSPO) - Open Source Advocate",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"Office of CTO (OCTO) - Innovation Ambassador",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  "Principal Security Architect [APCJ]"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  ]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  }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  ]</a:t>
            </a:r>
          </a:p>
          <a:p>
            <a:r>
              <a:rPr lang="en-US" sz="800" dirty="0">
                <a:latin typeface="FiraCode Nerd Font Mono" panose="02000009000000000000" pitchFamily="49" charset="0"/>
                <a:ea typeface="FiraCode Nerd Font Mono" panose="02000009000000000000" pitchFamily="49" charset="0"/>
                <a:cs typeface="FiraCode Nerd Font Mono" panose="02000009000000000000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0637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2566568" y="1249610"/>
            <a:ext cx="7058863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Let’s start with some definitions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91C53C-C068-55B5-CC2A-34026C768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030" y="2003605"/>
            <a:ext cx="9192921" cy="461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28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D2ADAD-B544-2F45-38EE-0C323DD65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692" y="1263647"/>
            <a:ext cx="7193691" cy="5515842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268014" y="1848700"/>
            <a:ext cx="582798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Why is AI so hot in 2023?</a:t>
            </a:r>
          </a:p>
        </p:txBody>
      </p:sp>
    </p:spTree>
    <p:extLst>
      <p:ext uri="{BB962C8B-B14F-4D97-AF65-F5344CB8AC3E}">
        <p14:creationId xmlns:p14="http://schemas.microsoft.com/office/powerpoint/2010/main" val="4292046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2584906" y="1298824"/>
            <a:ext cx="906751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AI usage is certainly not new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2A6F3F-F0D8-D493-DF38-27AC1292D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426" y="2391363"/>
            <a:ext cx="9725353" cy="35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65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1827822" y="1308657"/>
            <a:ext cx="906751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Some ML taxonomy to be familiar with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3A714B4-7856-AA36-3C8D-C893C4E2C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663" y="2062652"/>
            <a:ext cx="9772508" cy="470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8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2427590" y="1328322"/>
            <a:ext cx="9067515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Integrating software with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DDE309-C9B2-D218-4E28-902002F13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4" y="2079859"/>
            <a:ext cx="9670252" cy="475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46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FD111A-8848-656B-9DE8-21D1E2202F7D}"/>
              </a:ext>
            </a:extLst>
          </p:cNvPr>
          <p:cNvSpPr txBox="1"/>
          <p:nvPr/>
        </p:nvSpPr>
        <p:spPr>
          <a:xfrm>
            <a:off x="8207059" y="142246"/>
            <a:ext cx="23641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dirty="0">
                <a:solidFill>
                  <a:schemeClr val="bg1"/>
                </a:solidFill>
                <a:latin typeface="TT Hoves" panose="02000503030000020004" pitchFamily="2" charset="77"/>
              </a:rPr>
              <a:t>Security of Machine Learning Systems</a:t>
            </a:r>
            <a:endParaRPr lang="en-PT" sz="1000" dirty="0">
              <a:solidFill>
                <a:schemeClr val="bg1"/>
              </a:solidFill>
              <a:latin typeface="TT Hoves" panose="02000503030000020004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0BD063-E5CD-90F4-BC4E-62BEAB703AB9}"/>
              </a:ext>
            </a:extLst>
          </p:cNvPr>
          <p:cNvSpPr txBox="1"/>
          <p:nvPr/>
        </p:nvSpPr>
        <p:spPr>
          <a:xfrm>
            <a:off x="13253776" y="822449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E604A-F21D-EA04-9B20-C51701DB4EC2}"/>
              </a:ext>
            </a:extLst>
          </p:cNvPr>
          <p:cNvSpPr txBox="1"/>
          <p:nvPr/>
        </p:nvSpPr>
        <p:spPr>
          <a:xfrm>
            <a:off x="12251202" y="4859411"/>
            <a:ext cx="0" cy="0"/>
          </a:xfrm>
          <a:prstGeom prst="rect">
            <a:avLst/>
          </a:prstGeom>
          <a:noFill/>
        </p:spPr>
        <p:txBody>
          <a:bodyPr wrap="none" lIns="0" tIns="45720" rIns="0" bIns="0" rtlCol="0">
            <a:noAutofit/>
          </a:bodyPr>
          <a:lstStyle/>
          <a:p>
            <a:pPr algn="l">
              <a:lnSpc>
                <a:spcPct val="114000"/>
              </a:lnSpc>
              <a:spcBef>
                <a:spcPts val="300"/>
              </a:spcBef>
              <a:spcAft>
                <a:spcPts val="300"/>
              </a:spcAft>
            </a:pPr>
            <a:endParaRPr lang="en-AU" sz="1600" kern="100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B58B73-9908-A9D9-86E5-BC0E7CAB2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369" y="1216976"/>
            <a:ext cx="10400198" cy="5498778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D06997A0-2D26-92CD-4F23-EC90505FEA63}"/>
              </a:ext>
            </a:extLst>
          </p:cNvPr>
          <p:cNvSpPr txBox="1">
            <a:spLocks/>
          </p:cNvSpPr>
          <p:nvPr/>
        </p:nvSpPr>
        <p:spPr>
          <a:xfrm>
            <a:off x="114433" y="1590601"/>
            <a:ext cx="3071219" cy="75399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Using ML in production</a:t>
            </a:r>
          </a:p>
        </p:txBody>
      </p:sp>
    </p:spTree>
    <p:extLst>
      <p:ext uri="{BB962C8B-B14F-4D97-AF65-F5344CB8AC3E}">
        <p14:creationId xmlns:p14="http://schemas.microsoft.com/office/powerpoint/2010/main" val="2270826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45713</TotalTime>
  <Words>552</Words>
  <Application>Microsoft Macintosh PowerPoint</Application>
  <PresentationFormat>Widescreen</PresentationFormat>
  <Paragraphs>101</Paragraphs>
  <Slides>19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FiraCode Nerd Font Mono</vt:lpstr>
      <vt:lpstr>TT Hoves</vt:lpstr>
      <vt:lpstr>TT Hoves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Shain Singh</cp:lastModifiedBy>
  <cp:revision>874</cp:revision>
  <cp:lastPrinted>2019-07-19T08:20:20Z</cp:lastPrinted>
  <dcterms:created xsi:type="dcterms:W3CDTF">2018-10-29T16:42:16Z</dcterms:created>
  <dcterms:modified xsi:type="dcterms:W3CDTF">2023-10-04T22:37:26Z</dcterms:modified>
</cp:coreProperties>
</file>